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Растения </a:t>
            </a:r>
            <a:r>
              <a:rPr lang="ru-RU" b="1" dirty="0">
                <a:latin typeface="Arial Black" pitchFamily="34" charset="0"/>
              </a:rPr>
              <a:t>Я</a:t>
            </a:r>
            <a:r>
              <a:rPr lang="ru-RU" b="1" dirty="0" smtClean="0">
                <a:latin typeface="Arial Black" pitchFamily="34" charset="0"/>
              </a:rPr>
              <a:t>мала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Исаченко Ангелина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2 класс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2263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Пушица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272808" cy="4464496"/>
          </a:xfrm>
        </p:spPr>
      </p:pic>
    </p:spTree>
    <p:extLst>
      <p:ext uri="{BB962C8B-B14F-4D97-AF65-F5344CB8AC3E}">
        <p14:creationId xmlns="" xmlns:p14="http://schemas.microsoft.com/office/powerpoint/2010/main" val="3858104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="" xmlns:p14="http://schemas.microsoft.com/office/powerpoint/2010/main" val="2975097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78" y="1600200"/>
            <a:ext cx="6708443" cy="4525963"/>
          </a:xfrm>
        </p:spPr>
      </p:pic>
    </p:spTree>
    <p:extLst>
      <p:ext uri="{BB962C8B-B14F-4D97-AF65-F5344CB8AC3E}">
        <p14:creationId xmlns="" xmlns:p14="http://schemas.microsoft.com/office/powerpoint/2010/main" val="4187596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Кедр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97" y="1600200"/>
            <a:ext cx="6825605" cy="4525963"/>
          </a:xfrm>
        </p:spPr>
      </p:pic>
    </p:spTree>
    <p:extLst>
      <p:ext uri="{BB962C8B-B14F-4D97-AF65-F5344CB8AC3E}">
        <p14:creationId xmlns="" xmlns:p14="http://schemas.microsoft.com/office/powerpoint/2010/main" val="257416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Брусника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408712" cy="4392488"/>
          </a:xfrm>
        </p:spPr>
      </p:pic>
    </p:spTree>
    <p:extLst>
      <p:ext uri="{BB962C8B-B14F-4D97-AF65-F5344CB8AC3E}">
        <p14:creationId xmlns="" xmlns:p14="http://schemas.microsoft.com/office/powerpoint/2010/main" val="3240587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Клюква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="" xmlns:p14="http://schemas.microsoft.com/office/powerpoint/2010/main" val="2322537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Голубика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82" y="1600200"/>
            <a:ext cx="5924035" cy="4525963"/>
          </a:xfrm>
        </p:spPr>
      </p:pic>
    </p:spTree>
    <p:extLst>
      <p:ext uri="{BB962C8B-B14F-4D97-AF65-F5344CB8AC3E}">
        <p14:creationId xmlns="" xmlns:p14="http://schemas.microsoft.com/office/powerpoint/2010/main" val="3503854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Водяника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41" y="1600200"/>
            <a:ext cx="6730318" cy="4525963"/>
          </a:xfrm>
        </p:spPr>
      </p:pic>
    </p:spTree>
    <p:extLst>
      <p:ext uri="{BB962C8B-B14F-4D97-AF65-F5344CB8AC3E}">
        <p14:creationId xmlns="" xmlns:p14="http://schemas.microsoft.com/office/powerpoint/2010/main" val="444436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Морошка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6624736" cy="4464496"/>
          </a:xfrm>
        </p:spPr>
      </p:pic>
    </p:spTree>
    <p:extLst>
      <p:ext uri="{BB962C8B-B14F-4D97-AF65-F5344CB8AC3E}">
        <p14:creationId xmlns="" xmlns:p14="http://schemas.microsoft.com/office/powerpoint/2010/main" val="2438679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Растения Ямала</vt:lpstr>
      <vt:lpstr>Ель</vt:lpstr>
      <vt:lpstr>Сосна</vt:lpstr>
      <vt:lpstr>Кедр</vt:lpstr>
      <vt:lpstr>Брусника</vt:lpstr>
      <vt:lpstr>Клюква</vt:lpstr>
      <vt:lpstr>Голубика</vt:lpstr>
      <vt:lpstr>Водяника</vt:lpstr>
      <vt:lpstr>Морошка</vt:lpstr>
      <vt:lpstr>Пушица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ямала</dc:title>
  <dc:creator>Учитель</dc:creator>
  <cp:lastModifiedBy>Дарья Петровна</cp:lastModifiedBy>
  <cp:revision>6</cp:revision>
  <dcterms:created xsi:type="dcterms:W3CDTF">2016-10-19T08:26:10Z</dcterms:created>
  <dcterms:modified xsi:type="dcterms:W3CDTF">2017-03-06T10:01:28Z</dcterms:modified>
</cp:coreProperties>
</file>